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Gelasio"/>
      <p:regular r:id="rId13"/>
    </p:embeddedFont>
    <p:embeddedFont>
      <p:font typeface="Gelasio"/>
      <p:regular r:id="rId14"/>
    </p:embeddedFont>
    <p:embeddedFont>
      <p:font typeface="Gelasio"/>
      <p:regular r:id="rId15"/>
    </p:embeddedFont>
    <p:embeddedFont>
      <p:font typeface="Gelasio"/>
      <p:regular r:id="rId16"/>
    </p:embeddedFont>
    <p:embeddedFont>
      <p:font typeface="Lat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Introducing Avatar Lab: AI-Powered Talking Heads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Avatar Lab is a cutting-edge system that transforms text into realistic talking head videos. Our AI-powered avatars feature natural facial expressions and accurate lip synchronization. This innovative solution integrates state-of-the-art deep learning models for lifelike digital avatars.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02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Outcome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242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5E5E0"/>
          </a:solidFill>
          <a:ln w="7620">
            <a:solidFill>
              <a:srgbClr val="CBCBC6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2966799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2924294"/>
            <a:ext cx="6819305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Avatar Lab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will be a fully functional system that converts </a:t>
            </a:r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text input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into </a:t>
            </a:r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realistic talking head videos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with AI-generated avatars.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42091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features include: 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017306" y="49199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Realistic facial expressions matching speech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017306" y="536209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Accurate lip synchronization with generated speech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017306" y="580429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Emotion-based animations for expressive avatars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017306" y="624649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Natural voice modulation using AI-driven text-to-speech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6889"/>
            <a:ext cx="78053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Interaction and Workflow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309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FFFF"/>
          </a:solidFill>
          <a:ln w="7620">
            <a:solidFill>
              <a:srgbClr val="E5E5E5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8860" y="2173486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2130981"/>
            <a:ext cx="396501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Interaction Flow: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692360"/>
            <a:ext cx="12305705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🔹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Input: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Users enter text → Choose avatar → Choose voice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🔹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Processing: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AI system generates speech, synchronizes lips, and animates the avatar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🔹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Output: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 fully animated, lip-synced talking head video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059079"/>
            <a:ext cx="13042821" cy="272546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3790" y="70396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216" y="609005"/>
            <a:ext cx="4474845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 Stack and Architecture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775216" y="1436608"/>
            <a:ext cx="323850" cy="323850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211" y="1463576"/>
            <a:ext cx="215860" cy="2699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43013" y="1436608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Backend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1243013" y="1810941"/>
            <a:ext cx="379618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Deep Learning Frameworks: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PyTorch, TensorFlow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1243013" y="2437328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Facial Animation Model: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DiffTalk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1243013" y="2775704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Text-to-Speech (TTS):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VITS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1243013" y="3114080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Lip Syncing: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Wav2Lip</a:t>
            </a:r>
            <a:endParaRPr lang="en-US" sz="1100" dirty="0"/>
          </a:p>
        </p:txBody>
      </p:sp>
      <p:sp>
        <p:nvSpPr>
          <p:cNvPr id="10" name="Shape 7"/>
          <p:cNvSpPr/>
          <p:nvPr/>
        </p:nvSpPr>
        <p:spPr>
          <a:xfrm>
            <a:off x="5183148" y="1436608"/>
            <a:ext cx="323850" cy="323850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143" y="1463576"/>
            <a:ext cx="215860" cy="26991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650944" y="1436608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Frontend</a:t>
            </a:r>
            <a:endParaRPr lang="en-US" sz="1400" dirty="0"/>
          </a:p>
        </p:txBody>
      </p:sp>
      <p:sp>
        <p:nvSpPr>
          <p:cNvPr id="13" name="Text 9"/>
          <p:cNvSpPr/>
          <p:nvPr/>
        </p:nvSpPr>
        <p:spPr>
          <a:xfrm>
            <a:off x="5650944" y="1810941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React.js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Interactive UI</a:t>
            </a:r>
            <a:endParaRPr lang="en-US" sz="1100" dirty="0"/>
          </a:p>
        </p:txBody>
      </p:sp>
      <p:sp>
        <p:nvSpPr>
          <p:cNvPr id="14" name="Text 10"/>
          <p:cNvSpPr/>
          <p:nvPr/>
        </p:nvSpPr>
        <p:spPr>
          <a:xfrm>
            <a:off x="5650944" y="2149316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Three.js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3D avatar rendering</a:t>
            </a:r>
            <a:endParaRPr lang="en-US" sz="1100" dirty="0"/>
          </a:p>
        </p:txBody>
      </p:sp>
      <p:sp>
        <p:nvSpPr>
          <p:cNvPr id="15" name="Text 11"/>
          <p:cNvSpPr/>
          <p:nvPr/>
        </p:nvSpPr>
        <p:spPr>
          <a:xfrm>
            <a:off x="5650944" y="2487692"/>
            <a:ext cx="379618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WebRTC/FFmpeg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Real-time video processing</a:t>
            </a:r>
            <a:endParaRPr lang="en-US" sz="1100" dirty="0"/>
          </a:p>
        </p:txBody>
      </p:sp>
      <p:sp>
        <p:nvSpPr>
          <p:cNvPr id="16" name="Text 12"/>
          <p:cNvSpPr/>
          <p:nvPr/>
        </p:nvSpPr>
        <p:spPr>
          <a:xfrm>
            <a:off x="5650944" y="3150037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Database</a:t>
            </a:r>
            <a:endParaRPr lang="en-US" sz="1400" dirty="0"/>
          </a:p>
        </p:txBody>
      </p:sp>
      <p:sp>
        <p:nvSpPr>
          <p:cNvPr id="17" name="Text 13"/>
          <p:cNvSpPr/>
          <p:nvPr/>
        </p:nvSpPr>
        <p:spPr>
          <a:xfrm>
            <a:off x="5650944" y="3524369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MySQL/ MongoDB</a:t>
            </a:r>
            <a:endParaRPr lang="en-US" sz="1100" dirty="0"/>
          </a:p>
        </p:txBody>
      </p:sp>
      <p:sp>
        <p:nvSpPr>
          <p:cNvPr id="18" name="Shape 14"/>
          <p:cNvSpPr/>
          <p:nvPr/>
        </p:nvSpPr>
        <p:spPr>
          <a:xfrm>
            <a:off x="9591080" y="1436608"/>
            <a:ext cx="323850" cy="323850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5075" y="1463576"/>
            <a:ext cx="215860" cy="269915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058876" y="1436608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Deployment</a:t>
            </a:r>
            <a:endParaRPr lang="en-US" sz="1400" dirty="0"/>
          </a:p>
        </p:txBody>
      </p:sp>
      <p:sp>
        <p:nvSpPr>
          <p:cNvPr id="21" name="Text 16"/>
          <p:cNvSpPr/>
          <p:nvPr/>
        </p:nvSpPr>
        <p:spPr>
          <a:xfrm>
            <a:off x="10058876" y="1810941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Cloud Hosting: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AWS / Google Cloud / Azure</a:t>
            </a:r>
            <a:endParaRPr lang="en-US" sz="1100" dirty="0"/>
          </a:p>
        </p:txBody>
      </p:sp>
      <p:sp>
        <p:nvSpPr>
          <p:cNvPr id="22" name="Text 17"/>
          <p:cNvSpPr/>
          <p:nvPr/>
        </p:nvSpPr>
        <p:spPr>
          <a:xfrm>
            <a:off x="10058876" y="2149316"/>
            <a:ext cx="3796189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Serving:</a:t>
            </a:r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FastAPI, Flask</a:t>
            </a:r>
            <a:endParaRPr lang="en-US" sz="1100" dirty="0"/>
          </a:p>
        </p:txBody>
      </p:sp>
      <p:pic>
        <p:nvPicPr>
          <p:cNvPr id="2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3135" y="3974306"/>
            <a:ext cx="8284012" cy="36530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23768"/>
            <a:ext cx="4309705" cy="538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Problem 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793790" y="1404938"/>
            <a:ext cx="7556421" cy="2306836"/>
          </a:xfrm>
          <a:prstGeom prst="roundRect">
            <a:avLst>
              <a:gd name="adj" fmla="val 392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16794" y="1627942"/>
            <a:ext cx="711041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Traditional avatars lack realism, video production is costly, and accessibility is limited.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Avatar Lab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solves this by using AI for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realistic facial animations, automated video generation, and enhanced communication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across various domains. 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🚀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1016794" y="3143964"/>
            <a:ext cx="711041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93790" y="4034909"/>
            <a:ext cx="4309705" cy="538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Typical Users</a:t>
            </a:r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   </a:t>
            </a:r>
            <a:endParaRPr lang="en-US" sz="3350" dirty="0"/>
          </a:p>
        </p:txBody>
      </p:sp>
      <p:sp>
        <p:nvSpPr>
          <p:cNvPr id="8" name="Text 5"/>
          <p:cNvSpPr/>
          <p:nvPr/>
        </p:nvSpPr>
        <p:spPr>
          <a:xfrm>
            <a:off x="793790" y="4896803"/>
            <a:ext cx="755642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📺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Newsreaders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Automate news delivery with AI avatars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93790" y="5324594"/>
            <a:ext cx="755642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👩‍🏫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Educators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Create interactive AI tutors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93790" y="5752386"/>
            <a:ext cx="755642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📹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Content Creators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Streamline avatar-based video production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93790" y="6180177"/>
            <a:ext cx="755642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🦻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People with Disabilities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Enhance accessibility with AI-driven avatars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93790" y="6607969"/>
            <a:ext cx="755642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🏥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Healthcare &amp; Therapy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Assist in mental health and patient interactions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93790" y="7035760"/>
            <a:ext cx="7556421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💼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Corporate &amp; Customer Support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Develop AI-powered virtual agents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644491" y="3405902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Thank you </a:t>
            </a:r>
            <a:endParaRPr lang="en-US" sz="8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2025-03-20T07:21:38Z</dcterms:created>
  <dcterms:modified xsi:type="dcterms:W3CDTF">2025-03-20T07:21:38Z</dcterms:modified>
</cp:coreProperties>
</file>